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621" r:id="rId2"/>
  </p:sldIdLst>
  <p:sldSz cx="13817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AD3"/>
    <a:srgbClr val="FFFFFF"/>
    <a:srgbClr val="C7E2CE"/>
    <a:srgbClr val="EAF7C5"/>
    <a:srgbClr val="FF5050"/>
    <a:srgbClr val="4B5150"/>
    <a:srgbClr val="843B60"/>
    <a:srgbClr val="68777D"/>
    <a:srgbClr val="7E445D"/>
    <a:srgbClr val="3D3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69429-C5C1-4375-9A0C-8BEE9EFF1A52}" v="73" dt="2019-10-09T17:00:54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3" autoAdjust="0"/>
    <p:restoredTop sz="94660"/>
  </p:normalViewPr>
  <p:slideViewPr>
    <p:cSldViewPr snapToGrid="0">
      <p:cViewPr varScale="1">
        <p:scale>
          <a:sx n="187" d="100"/>
          <a:sy n="187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3D3AA-A5A6-4D38-8865-50FC5F5034FC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B1485-28A1-4713-86D4-36E7E9A4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79DC-F4FF-46B5-9DC6-B727B283FA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3A3D-9327-4D7C-8CC5-89D91F9578D6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060F-1740-4FAE-8A9A-2F7DFE0B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D95DB1-7C91-4A2C-94B1-7B9AB63E54E3}"/>
              </a:ext>
            </a:extLst>
          </p:cNvPr>
          <p:cNvSpPr/>
          <p:nvPr/>
        </p:nvSpPr>
        <p:spPr>
          <a:xfrm>
            <a:off x="431801" y="466344"/>
            <a:ext cx="13057632" cy="683971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0F6FB2-B38A-4D1E-A409-A03181C11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33054" b="-1"/>
          <a:stretch/>
        </p:blipFill>
        <p:spPr>
          <a:xfrm>
            <a:off x="6621517" y="466344"/>
            <a:ext cx="6867915" cy="68397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F22012-B47F-4F20-93CA-8CED3BA6A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72" y="5296469"/>
            <a:ext cx="3291840" cy="9328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D374222-8B76-46A7-BDB5-D68DD2FD79B4}"/>
              </a:ext>
            </a:extLst>
          </p:cNvPr>
          <p:cNvSpPr/>
          <p:nvPr/>
        </p:nvSpPr>
        <p:spPr>
          <a:xfrm>
            <a:off x="710662" y="6365291"/>
            <a:ext cx="5623560" cy="7266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06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Winters, California</a:t>
            </a:r>
          </a:p>
          <a:p>
            <a:pPr algn="ctr"/>
            <a:r>
              <a:rPr lang="en-US" sz="206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Bondolio.com  |  916.715.9007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47591A-DF5F-41D2-8E30-59B0D7948444}"/>
              </a:ext>
            </a:extLst>
          </p:cNvPr>
          <p:cNvSpPr>
            <a:spLocks/>
          </p:cNvSpPr>
          <p:nvPr/>
        </p:nvSpPr>
        <p:spPr>
          <a:xfrm>
            <a:off x="710662" y="766837"/>
            <a:ext cx="5623560" cy="4315968"/>
          </a:xfrm>
          <a:prstGeom prst="rect">
            <a:avLst/>
          </a:pr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009BD6-D50A-46DF-9E35-6F673BB00DA0}"/>
              </a:ext>
            </a:extLst>
          </p:cNvPr>
          <p:cNvSpPr/>
          <p:nvPr/>
        </p:nvSpPr>
        <p:spPr>
          <a:xfrm>
            <a:off x="710662" y="867300"/>
            <a:ext cx="5623560" cy="6208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824"/>
              </a:spcBef>
            </a:pPr>
            <a:r>
              <a:rPr lang="en-US" sz="3434" dirty="0">
                <a:solidFill>
                  <a:srgbClr val="7E445D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Exciting News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5AE037-3EDB-476F-BB32-6292B4A6F11B}"/>
              </a:ext>
            </a:extLst>
          </p:cNvPr>
          <p:cNvSpPr/>
          <p:nvPr/>
        </p:nvSpPr>
        <p:spPr>
          <a:xfrm>
            <a:off x="710662" y="1859811"/>
            <a:ext cx="5623560" cy="3109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500" b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Bondolio</a:t>
            </a:r>
            <a:r>
              <a:rPr lang="en-US" sz="25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oil</a:t>
            </a:r>
            <a:br>
              <a:rPr lang="en-US" sz="25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5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certified organic </a:t>
            </a:r>
          </a:p>
          <a:p>
            <a:pPr algn="ctr"/>
            <a:r>
              <a:rPr lang="en-US" sz="25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grower </a:t>
            </a:r>
            <a:r>
              <a:rPr lang="en-US" sz="2500" b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 mill!</a:t>
            </a:r>
            <a:endParaRPr lang="en-US" sz="25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believe in being good stewards</a:t>
            </a:r>
            <a:b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earth and have always practiced</a:t>
            </a:r>
            <a:b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World farming methods that </a:t>
            </a:r>
          </a:p>
          <a:p>
            <a:pPr algn="ctr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gentle on the land.</a:t>
            </a:r>
          </a:p>
          <a:p>
            <a:pPr algn="ctr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it’s official.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0799B4F-C9B2-417C-AD01-B99644767AD0}"/>
              </a:ext>
            </a:extLst>
          </p:cNvPr>
          <p:cNvGrpSpPr/>
          <p:nvPr/>
        </p:nvGrpSpPr>
        <p:grpSpPr>
          <a:xfrm>
            <a:off x="2961552" y="1620668"/>
            <a:ext cx="1130531" cy="125615"/>
            <a:chOff x="4617720" y="2119638"/>
            <a:chExt cx="822960" cy="9144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59E9D75-B2BE-4BEE-A091-009DAF1E941D}"/>
                </a:ext>
              </a:extLst>
            </p:cNvPr>
            <p:cNvCxnSpPr/>
            <p:nvPr/>
          </p:nvCxnSpPr>
          <p:spPr>
            <a:xfrm>
              <a:off x="4617720" y="2165358"/>
              <a:ext cx="822960" cy="0"/>
            </a:xfrm>
            <a:prstGeom prst="line">
              <a:avLst/>
            </a:prstGeom>
            <a:ln w="63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1999F6-F2EA-4D03-96BA-82038E50F849}"/>
                </a:ext>
              </a:extLst>
            </p:cNvPr>
            <p:cNvSpPr/>
            <p:nvPr/>
          </p:nvSpPr>
          <p:spPr>
            <a:xfrm>
              <a:off x="4960620" y="2119638"/>
              <a:ext cx="137160" cy="914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0E5507-EABE-4EFD-B12D-733BEAE97B92}"/>
              </a:ext>
            </a:extLst>
          </p:cNvPr>
          <p:cNvGrpSpPr>
            <a:grpSpLocks noChangeAspect="1"/>
          </p:cNvGrpSpPr>
          <p:nvPr/>
        </p:nvGrpSpPr>
        <p:grpSpPr>
          <a:xfrm>
            <a:off x="7906634" y="785125"/>
            <a:ext cx="4297680" cy="4297680"/>
            <a:chOff x="7883321" y="1313793"/>
            <a:chExt cx="3657600" cy="36576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67DEF6-D04A-43BE-9050-F6779FD65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3321" y="1313793"/>
              <a:ext cx="3657600" cy="3657600"/>
            </a:xfrm>
            <a:prstGeom prst="ellipse">
              <a:avLst/>
            </a:prstGeom>
            <a:solidFill>
              <a:srgbClr val="FFFF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4549F143-BE4E-470A-B611-BD1EC5F53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507" y="1409979"/>
              <a:ext cx="3465229" cy="3465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99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</TotalTime>
  <Words>13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Pietsch</dc:creator>
  <cp:lastModifiedBy>malcolm bond</cp:lastModifiedBy>
  <cp:revision>52</cp:revision>
  <cp:lastPrinted>2019-10-22T17:27:42Z</cp:lastPrinted>
  <dcterms:created xsi:type="dcterms:W3CDTF">2018-10-29T16:31:38Z</dcterms:created>
  <dcterms:modified xsi:type="dcterms:W3CDTF">2019-10-22T17:29:55Z</dcterms:modified>
</cp:coreProperties>
</file>